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8e6b1d1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68e6b1d1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68e6b1d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68e6b1d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68e6b1d1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68e6b1d1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68e6b1d1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68e6b1d1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68e6b1d1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68e6b1d1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68e6b1d1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68e6b1d1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8e6b1d1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68e6b1d1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68e6b1d1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68e6b1d1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Mountain Resort Pricing Stategy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08002" y="31371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 Quach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Chairlift Installation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Mountain Resort (BMR) recently installed an additional chair lift to increase daily distribution of visitors across their mountain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Renovations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increased annual operating costs by $1,540,000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3173000"/>
            <a:ext cx="733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How can Big Mountain Resort increase profits in the upcoming 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season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to bring in at least an additional $1,540,000 in revenue to offset the installation of their new chairlift?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do consumers look for in a resort?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Fast Quad Ski lifts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Snow Making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Vertical drop heights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BMR is underselling </a:t>
            </a:r>
            <a:r>
              <a:rPr lang="en"/>
              <a:t>it's</a:t>
            </a:r>
            <a:r>
              <a:rPr lang="en"/>
              <a:t> tickets by $14.06 dollars according to predictive models (</a:t>
            </a:r>
            <a:r>
              <a:rPr lang="en">
                <a:highlight>
                  <a:srgbClr val="FFFFFF"/>
                </a:highlight>
              </a:rPr>
              <a:t>±$10.32)</a:t>
            </a:r>
            <a:endParaRPr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highlight>
                  <a:srgbClr val="FFFFFF"/>
                </a:highlight>
              </a:rPr>
              <a:t>Permanently </a:t>
            </a:r>
            <a:r>
              <a:rPr lang="en">
                <a:highlight>
                  <a:srgbClr val="FFFFFF"/>
                </a:highlight>
              </a:rPr>
              <a:t>closing down 5 runs can reduce operating costs</a:t>
            </a:r>
            <a:endParaRPr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highlight>
                  <a:srgbClr val="FFFFFF"/>
                </a:highlight>
              </a:rPr>
              <a:t>Increasing vertical drop by 150 feet yields $0.99 support to ticket prices</a:t>
            </a:r>
            <a:endParaRPr>
              <a:highlight>
                <a:srgbClr val="FFFFFF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highlight>
                  <a:srgbClr val="FFFFFF"/>
                </a:highlight>
              </a:rPr>
              <a:t>expected $1,724,638 by the end of the season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3554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Correlation Heatmap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437450"/>
            <a:ext cx="3496500" cy="19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Strongest correlations to ticket prices found in: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</a:t>
            </a:r>
            <a:r>
              <a:rPr lang="en"/>
              <a:t>astQuads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Snow Making_ac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resort_night_skiiing_state_ratio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449" y="640350"/>
            <a:ext cx="4878800" cy="43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features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996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975" y="2004074"/>
            <a:ext cx="2476777" cy="13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975" y="2045950"/>
            <a:ext cx="2275350" cy="28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975" y="3348550"/>
            <a:ext cx="2476775" cy="14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Montana Ski Resort Price Distribution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5105650" y="2078875"/>
            <a:ext cx="3312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BMR current price is higher than most other resorts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BMR vertical drop is competitive but there are some higher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BMR snowmaking is above the curve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BMR boasts high number of total chairs and Fast Quads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BMR compares wells in number of runs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00" y="2078875"/>
            <a:ext cx="4214784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13" y="2078875"/>
            <a:ext cx="4214776" cy="21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115125"/>
            <a:ext cx="4214775" cy="222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18" y="2531438"/>
            <a:ext cx="2346000" cy="12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9525" y="2531425"/>
            <a:ext cx="2314563" cy="12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7100" y="2097000"/>
            <a:ext cx="4148434" cy="22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Down Runs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29450" y="2078875"/>
            <a:ext cx="3329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Closing 1 makes no difference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Closing 2 and 3 successively reduces support for ticket price and revenue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Closing 4 and 5 inquires no further loss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Closing +6 leads to larger losses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414" y="2078875"/>
            <a:ext cx="4359735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Drop Increase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585225" y="1992350"/>
            <a:ext cx="293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Increase </a:t>
            </a:r>
            <a:r>
              <a:rPr lang="en"/>
              <a:t>vertical drop by adding a run to a point 150 feet lower down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Requires the installation of an additional chair lift to bring skiers back 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additional snow making coverage required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451" y="1853850"/>
            <a:ext cx="5202474" cy="31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Increase the price by a margin of $14 would increase seasonal revenue by $24,500,000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Extending the height of the vertical drop would increase seasonal revenue by $1,724,638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Market the key features of Big Mountain Resort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not close more than 5 ski runs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